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66" r:id="rId4"/>
    <p:sldId id="258" r:id="rId5"/>
    <p:sldId id="259" r:id="rId6"/>
    <p:sldId id="267" r:id="rId7"/>
    <p:sldId id="260" r:id="rId8"/>
    <p:sldId id="261" r:id="rId9"/>
    <p:sldId id="262" r:id="rId10"/>
    <p:sldId id="268" r:id="rId11"/>
    <p:sldId id="263" r:id="rId12"/>
    <p:sldId id="264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8" autoAdjust="0"/>
    <p:restoredTop sz="58655" autoAdjust="0"/>
  </p:normalViewPr>
  <p:slideViewPr>
    <p:cSldViewPr>
      <p:cViewPr varScale="1">
        <p:scale>
          <a:sx n="27" d="100"/>
          <a:sy n="27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F36B3-C081-427F-B1D8-B81737D3165F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A5754-5C3E-4C79-B3A7-ACD7456E1A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1579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Legislative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branch makes laws governing the country as outlined in the constitution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Judiciary arm with the aid of experts of the law interprets the law to other members of the society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Executive arm executes the implementation of the law to the people through  trained officials of the states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9166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of checks and balances controls the government from exercising excessive power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one branch.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 is controlled in the branches by the actions of the other branches.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the president can ascent a bill from the congress. The bill can be overridden  later by a two thirds majority in the congress. Presidential appointments to the judiciary must be approved by the congress.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824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system in which there is power division between the federal and state governments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 legislate, interpret and enforce their own laws within constitutional limits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states majorly control their activities except for some instances where the central state sets in like taxation, business regulation and civil rights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8190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Federalism in the US was first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implemented in 1787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types; 	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Dual federalism bestows more power to the States 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Co-operative federalism involves common problem solving between	 the two governments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Powers:	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Delegated powers  are assigned specifically to the federal government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Reserved powers are assigned to states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Concurrent powers are shared between the two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Implied Powers are not specifically assigned in the constitution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0294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Federalism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offers protection to the minority and less fortunate groups from over-dominance by others in the system.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therefore ensures the rights of the minority are upheld including territorial based members like the culturally discriminated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as well controls the use of power by different sections in the government either in the federal or state sections.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9342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best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identified form of power of the Supreme Court of the 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Constitution does not have a provision for Judicial declarations on Constitutional violations by the legislature or the executive arm.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provision is held in the Marbury V. Madison Provision of 1803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Supreme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court thus has all power to control constitutional performance and violations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3538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limited government is bound to a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set of principles by the constitution of the state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Dialectically opposed to pragmatism on grounds that no actions by the state that conflicts the constitution can be made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limited government is a distinct balance level for the systems promoted by the constitution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checks and balances control service delivery for the state governments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30108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principle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describes power as being initiated and controlled by people.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9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amendment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states that,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"The enumeration in the Constitution, of certain rights, shall not be construed to deny or disparage others retained by the people.“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10</a:t>
            </a:r>
            <a:r>
              <a:rPr lang="en-US" sz="1200" b="0" i="0" kern="1200" baseline="30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amendment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;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"The powers not delegated to the United States by the Constitution, nor prohibited by it to the States, are reserved to the States respectively, or to the people“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American civil war when people were left to decide if states were to be left free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384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Popular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sovereignty is the source of democracy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opens the gates of governance to the citizens who control who to represent their interests and demands in the central government and federal states thus articulating their interests with ease.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Popular sovereignty is a core tool in social, economic and political stability of the US as people get satisfied with their decisions as a whole in leader and representative choice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343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separation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powers was done to prevent overruling of the arms on each other</a:t>
            </a: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Separation of powers is practiced in the three main arms of the government; Legislature, Judiciary and the Executive</a:t>
            </a:r>
          </a:p>
          <a:p>
            <a:endParaRPr lang="en-US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legislative arm is made up of the house of senate while the executive is made of the president, vice president and the departments below.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1465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judiciary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just comprised of law interpreters.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distribution is defined.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Executive arm, the president for example appoints judges, gives consent for a bill to be a law, and appoints departmental secretaries.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Legislature passes federal laws, establishes court systems and may impeach the president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Judiciary tries federal cases and can declare any act or law as being unconstitutional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A5754-5C3E-4C79-B3A7-ACD7456E1AE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2203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BFBF2E0-FDC6-47BC-A8BB-6CBA3B2262A6}" type="datetimeFigureOut">
              <a:rPr lang="en-US" smtClean="0"/>
              <a:pPr/>
              <a:t>10/8/2018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1D8685A-C57F-426F-9BC5-4CFDA94FBB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CORE TENETS OF THE U.S. CONSTITUTION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Audience: Parents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0383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Checks and Balances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Separation of powers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branches;</a:t>
            </a:r>
          </a:p>
          <a:p>
            <a:pPr marL="1701800" indent="4763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Legislature</a:t>
            </a:r>
          </a:p>
          <a:p>
            <a:pPr marL="1701800" indent="4763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Judiciary</a:t>
            </a:r>
          </a:p>
          <a:p>
            <a:pPr marL="1701800" indent="4763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</a:t>
            </a:r>
          </a:p>
          <a:p>
            <a:pPr marL="457200" indent="-45720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branches; all established by the constitution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622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Checks and Balances	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 control of the activities of the government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branches check on powers of the other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in one branch is restrained by the others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0609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6400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system of power division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major participants;</a:t>
            </a:r>
          </a:p>
          <a:p>
            <a:pPr marL="1327150" indent="-514350"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government</a:t>
            </a:r>
          </a:p>
          <a:p>
            <a:pPr marL="1327150" indent="-514350">
              <a:buFont typeface="+mj-lt"/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governments</a:t>
            </a:r>
          </a:p>
          <a:p>
            <a:pPr marL="508000" indent="-45720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 own legislative, Judicial, Executive branches</a:t>
            </a:r>
          </a:p>
          <a:p>
            <a:pPr marL="508000" indent="-45720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 governance in States with some responsibilities being shared</a:t>
            </a:r>
          </a:p>
        </p:txBody>
      </p:sp>
    </p:spTree>
    <p:extLst>
      <p:ext uri="{BB962C8B-B14F-4D97-AF65-F5344CB8AC3E}">
        <p14:creationId xmlns:p14="http://schemas.microsoft.com/office/powerpoint/2010/main" xmlns="" val="1165374907"/>
      </p:ext>
    </p:extLst>
  </p:cSld>
  <p:clrMapOvr>
    <a:masterClrMapping/>
  </p:clrMapOvr>
  <p:transition>
    <p:dissolve/>
    <p:sndAc>
      <p:stSnd>
        <p:snd r:embed="rId3" name="bomb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implemented; 1787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types;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Dual federalism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Co-operative federalism</a:t>
            </a:r>
          </a:p>
          <a:p>
            <a:pPr marL="576263" lvl="1" indent="-45720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powers in the constitution for the two;</a:t>
            </a:r>
          </a:p>
          <a:p>
            <a:pPr marL="690563" lvl="1" indent="3175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Delegated powers</a:t>
            </a:r>
          </a:p>
          <a:p>
            <a:pPr marL="690563" lvl="1" indent="3175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Reserved powers</a:t>
            </a:r>
          </a:p>
          <a:p>
            <a:pPr marL="690563" lvl="1" indent="3175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Powers</a:t>
            </a:r>
          </a:p>
          <a:p>
            <a:pPr marL="690563" lvl="1" indent="3175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Implied Powers</a:t>
            </a:r>
          </a:p>
        </p:txBody>
      </p:sp>
    </p:spTree>
    <p:extLst>
      <p:ext uri="{BB962C8B-B14F-4D97-AF65-F5344CB8AC3E}">
        <p14:creationId xmlns:p14="http://schemas.microsoft.com/office/powerpoint/2010/main" xmlns="" val="271950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Federalism 				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Significance; promotes peace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Limits domination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Checking on the minority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Territorial based member protection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Equal and controlled power distribution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82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Judicial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Prominently known power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Established in the doctrine of Marbury V. Madison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Fully under the Supreme Court’s Control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Checks and controls;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performance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Violation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666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Limited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Bound to </a:t>
            </a:r>
            <a:r>
              <a:rPr lang="en-US" dirty="0"/>
              <a:t>C</a:t>
            </a:r>
            <a:r>
              <a:rPr lang="en-US" dirty="0" smtClean="0"/>
              <a:t>onstitutional Principles</a:t>
            </a:r>
          </a:p>
          <a:p>
            <a:r>
              <a:rPr lang="en-US" dirty="0" smtClean="0"/>
              <a:t>Opposed to pragmatism</a:t>
            </a:r>
          </a:p>
          <a:p>
            <a:r>
              <a:rPr lang="en-US" dirty="0" smtClean="0"/>
              <a:t>Implies separation of powers in the US Constitution</a:t>
            </a:r>
          </a:p>
          <a:p>
            <a:r>
              <a:rPr lang="en-US" dirty="0" smtClean="0"/>
              <a:t>Based on constitutionalism</a:t>
            </a:r>
          </a:p>
          <a:p>
            <a:r>
              <a:rPr lang="en-US" dirty="0" smtClean="0"/>
              <a:t>Importance: Systems and Checks for effectiveness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7806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</a:t>
            </a:r>
            <a:r>
              <a:rPr lang="en-US" dirty="0" smtClean="0"/>
              <a:t>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power in people</a:t>
            </a:r>
          </a:p>
          <a:p>
            <a:r>
              <a:rPr lang="en-US" dirty="0" smtClean="0"/>
              <a:t>Governance amongst people</a:t>
            </a:r>
          </a:p>
          <a:p>
            <a:r>
              <a:rPr lang="en-US" dirty="0" smtClean="0"/>
              <a:t>Common tool of power; voting</a:t>
            </a:r>
          </a:p>
          <a:p>
            <a:r>
              <a:rPr lang="en-US" dirty="0" smtClean="0"/>
              <a:t>Sovereignty examples;</a:t>
            </a:r>
          </a:p>
          <a:p>
            <a:pPr marL="1473200" indent="6350"/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marL="1473200" indent="6350"/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amendments</a:t>
            </a:r>
          </a:p>
          <a:p>
            <a:pPr marL="1473200" indent="6350"/>
            <a:r>
              <a:rPr lang="en-US" dirty="0" smtClean="0"/>
              <a:t>American civil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6058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828800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root for sound governance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Protects the rights of the people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of stability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220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Separation of P</a:t>
            </a:r>
            <a:r>
              <a:rPr lang="en-US" b="1" dirty="0" smtClean="0"/>
              <a:t>owers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Devised with aims of independence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the three arms;</a:t>
            </a:r>
          </a:p>
          <a:p>
            <a:pPr marL="1714500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Legislature</a:t>
            </a:r>
          </a:p>
          <a:p>
            <a:pPr marL="1714500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</a:t>
            </a:r>
          </a:p>
          <a:p>
            <a:pPr marL="1714500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Judiciary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Legislature; House of the senate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Executive; </a:t>
            </a:r>
          </a:p>
          <a:p>
            <a:pPr marL="2228850" lvl="4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</a:t>
            </a:r>
          </a:p>
          <a:p>
            <a:pPr marL="2228850" lvl="4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Vice president</a:t>
            </a:r>
          </a:p>
          <a:p>
            <a:pPr marL="2228850" lvl="4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Departments</a:t>
            </a:r>
          </a:p>
          <a:p>
            <a:pPr marL="571500" indent="-571500">
              <a:buFont typeface="+mj-lt"/>
              <a:buAutoNum type="romanLcPeriod"/>
            </a:pPr>
            <a:endParaRPr lang="en-US" dirty="0" smtClean="0"/>
          </a:p>
          <a:p>
            <a:pPr marL="1323975" indent="-5715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295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</a:t>
            </a:r>
            <a:r>
              <a:rPr lang="en-US" dirty="0" smtClean="0"/>
              <a:t>powers		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Judiciary; </a:t>
            </a:r>
          </a:p>
          <a:p>
            <a:pPr marL="1666875"/>
            <a:r>
              <a:rPr lang="en-US" dirty="0" smtClean="0"/>
              <a:t>Federal Courts</a:t>
            </a:r>
          </a:p>
          <a:p>
            <a:pPr marL="1666875"/>
            <a:r>
              <a:rPr lang="en-US" dirty="0" smtClean="0"/>
              <a:t>Supreme Court</a:t>
            </a:r>
          </a:p>
          <a:p>
            <a:r>
              <a:rPr lang="en-US" dirty="0" smtClean="0"/>
              <a:t>There is power distribution in the three arms</a:t>
            </a:r>
          </a:p>
          <a:p>
            <a:pPr marL="0" indent="0">
              <a:buNone/>
            </a:pPr>
            <a:r>
              <a:rPr lang="en-US" dirty="0" smtClean="0"/>
              <a:t>	-Power is interdependent on the arms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489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678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Baltzell</a:t>
            </a:r>
            <a:r>
              <a:rPr lang="en-US" dirty="0"/>
              <a:t>, G. (2018). Constitution of the United States - We the People. Retrieved from http://constitutionus.com/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1825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126</TotalTime>
  <Words>983</Words>
  <Application>Microsoft Office PowerPoint</Application>
  <PresentationFormat>On-screen Show (4:3)</PresentationFormat>
  <Paragraphs>138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Metro</vt:lpstr>
      <vt:lpstr>CORE TENETS OF THE U.S. CONSTITUTION</vt:lpstr>
      <vt:lpstr>Checks and Balances</vt:lpstr>
      <vt:lpstr>Checks and Balances Cont.</vt:lpstr>
      <vt:lpstr>Federalism</vt:lpstr>
      <vt:lpstr>Federalism</vt:lpstr>
      <vt:lpstr>Federalism     Cont.</vt:lpstr>
      <vt:lpstr>Judicial Review</vt:lpstr>
      <vt:lpstr>Limited Government</vt:lpstr>
      <vt:lpstr>Popular Sovereignty</vt:lpstr>
      <vt:lpstr>Popular Sovereignty</vt:lpstr>
      <vt:lpstr>Separation of Powers</vt:lpstr>
      <vt:lpstr>Separation of powers  Cont.</vt:lpstr>
      <vt:lpstr>END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 TENETS OF THE U.S. CONSTITUTION</dc:title>
  <dc:creator>Joanina</dc:creator>
  <cp:lastModifiedBy>FRANK</cp:lastModifiedBy>
  <cp:revision>33</cp:revision>
  <dcterms:created xsi:type="dcterms:W3CDTF">2018-10-07T22:55:39Z</dcterms:created>
  <dcterms:modified xsi:type="dcterms:W3CDTF">2018-10-08T03:04:50Z</dcterms:modified>
</cp:coreProperties>
</file>